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86" r:id="rId5"/>
    <p:sldId id="258" r:id="rId6"/>
    <p:sldId id="283" r:id="rId7"/>
    <p:sldId id="285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8128000" cy="4572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/陈钇霏工作文件【保存】/天津礼物项目/第二届天津礼物文创大赛/【艺府】IP视觉形象全案设计方案/【艺府】IP视觉形象全案设计方案_01.png【艺府】IP视觉形象全案设计方案_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/陈钇霏工作文件【保存】/天津礼物项目/第二届天津礼物文创大赛/【艺府】IP视觉形象全案设计方案/【艺府】IP视觉形象全案设计方案_02.png【艺府】IP视觉形象全案设计方案_0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IP视觉形象全案设计方案20261012_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/>
          <p:nvPr/>
        </p:nvSpPr>
        <p:spPr>
          <a:xfrm>
            <a:off x="337820" y="285750"/>
            <a:ext cx="6736080" cy="400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IP</a:t>
            </a:r>
            <a:r>
              <a:rPr sz="1600" kern="0" spc="-2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600" b="1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核心人格设定</a:t>
            </a:r>
            <a:endParaRPr sz="16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5400" algn="l" rtl="0" eaLnBrk="0">
              <a:lnSpc>
                <a:spcPct val="100000"/>
              </a:lnSpc>
              <a:spcBef>
                <a:spcPts val="1160"/>
              </a:spcBef>
            </a:pPr>
            <a:r>
              <a:rPr sz="12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</a:t>
            </a:r>
            <a:r>
              <a:rPr sz="1200" kern="0" spc="1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IP</a:t>
            </a:r>
            <a:r>
              <a:rPr sz="1200" b="1" kern="0" spc="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基础档案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IP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名称：鸥宝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524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核心原型：遗鸥（天津海河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沿岸代表性飞鸟）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524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核心属地：天津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200" kern="0" spc="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·海河全域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524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核心标签：软萌治愈、沿河漫游、津城小游客、活泼温顺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524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核心性格人设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(1) 性格底色：温顺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软萌、活泼好奇、温和安静，</a:t>
            </a:r>
            <a:r>
              <a:rPr sz="1200" kern="0" spc="-2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自带治愈感；</a:t>
            </a:r>
            <a:endParaRPr sz="1200" kern="0" spc="6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(2) 行为特质：喜欢沿着海河岸边漫步、跟随海河游船沿河巡游，偏爱停留在河岸栏杆周边；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(3) 城市气质：贴合天津松弛、温和的城市氛围，亲切接地气，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无距离感；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(4) 形象气质：干净清爽、柔和简约，适配城市文旅宣传与日常文创视觉表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达。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65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专属人设细节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(1)</a:t>
            </a:r>
            <a:r>
              <a:rPr sz="1200" kern="0" spc="31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日常爱好：穿梭海河两岸，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看沿岸风景、吹河岸晚风，喜欢安静观察城市烟火；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(2) 性格优点：温柔平和、亲和力强、元气乖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巧，适配全年龄受众；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(3) 地域绑定：深度绑定海河生活场景，是天津海河两岸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的常驻小居民；</a:t>
            </a:r>
            <a:endParaRPr sz="1200" kern="0" spc="7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(4) 价值表达：</a:t>
            </a:r>
            <a:r>
              <a:rPr sz="1200" kern="0" spc="-2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以自身常驻海河的设定，</a:t>
            </a:r>
            <a:r>
              <a:rPr sz="1200" kern="0" spc="-3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凸显天津海河沿岸风光优美、城市氛围舒适的特色。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270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4.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 </a:t>
            </a:r>
            <a:r>
              <a:rPr sz="1200" b="1" kern="0" spc="6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人设适配应用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(1) 文旅宣传：作为海河风光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、城市沿岸游览的形象代言人；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(2) 文创适配：软萌人设完美适配毛绒、挂件、支架、包袋等生活化小件产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品；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41910" algn="l" rtl="0" eaLnBrk="0">
              <a:lnSpc>
                <a:spcPct val="100000"/>
              </a:lnSpc>
              <a:spcBef>
                <a:spcPts val="10"/>
              </a:spcBef>
            </a:pPr>
            <a:r>
              <a:rPr sz="1200" kern="0" spc="8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(3) 城市形象：代表天津临水而居</a:t>
            </a:r>
            <a:r>
              <a:rPr sz="1200" kern="0" spc="7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、城水相融的城市特色风貌。</a:t>
            </a:r>
            <a:endParaRPr sz="12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2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box 6"/>
          <p:cNvSpPr/>
          <p:nvPr/>
        </p:nvSpPr>
        <p:spPr>
          <a:xfrm>
            <a:off x="337820" y="285750"/>
            <a:ext cx="7138035" cy="400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r>
              <a:rPr lang="en-US" altLang="zh-CN" sz="16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IP </a:t>
            </a:r>
            <a:r>
              <a:rPr lang="zh-CN" altLang="en-US" sz="16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世界观体系白皮书</a:t>
            </a:r>
            <a:endParaRPr lang="zh-CN" altLang="en-US" sz="1600" b="1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5400" algn="l" rtl="0" eaLnBrk="0">
              <a:lnSpc>
                <a:spcPct val="100000"/>
              </a:lnSpc>
              <a:spcBef>
                <a:spcPts val="1160"/>
              </a:spcBef>
            </a:pPr>
            <a:r>
              <a:rPr lang="zh-CN" altLang="en-US" sz="12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1. 世界观核心主旨</a:t>
            </a:r>
            <a:endParaRPr lang="zh-CN" altLang="en-US" sz="1200" b="1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以「鸥宝——海河岸边的常驻小居民」为核心世界观，围绕天津海河两岸城市风貌、内河沿岸生活 、海河航行风情构建轻叙事、低门槛、高适配的简约世界观体系。整体风格轻松治愈、叙事柔和，不涉及宏大冒险、不涉及任何自然保护相关内容，仅以鸥宝栖息生活，凸显天津海河沿岸风光与城市魅力。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2. 世界观核心背景</a:t>
            </a:r>
            <a:endParaRPr lang="zh-CN" altLang="en-US" sz="1200" b="1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鸥宝是一只温柔可爱的遗鸥，被天津海河优美的沿岸风光、独特的城市水岸氛围吸引，长久定居在海河两岸。每日沿着海河河岸自由漫游，跟随海河游船缓缓前行，穿梭在桥梁、河岸步道、滨水建筑群之间，见证天津海河从白日到夜景的全部风光，成为独属于天津海河的专属城市萌趣符号。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endParaRPr lang="zh-CN" altLang="en-US" sz="1200" b="1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3. 核心地理&amp;场景设定</a:t>
            </a:r>
            <a:endParaRPr lang="zh-CN" altLang="en-US" sz="1200" b="1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(1) 核心生活区域：天津海河全域沿岸，包含河岸步道、桥梁周边、津湾岸畔；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(2) 特色出行方式：跟随海河游船进行海河航行漫游，沿河游览整座城市；</a:t>
            </a:r>
            <a:endParaRPr lang="en-US" altLang="zh-CN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(3) 环境氛围：城市临水而建，海河沿岸风貌优美、氛围舒适，是鸥宝长久栖息的原因。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2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box 6"/>
          <p:cNvSpPr/>
          <p:nvPr/>
        </p:nvSpPr>
        <p:spPr>
          <a:xfrm>
            <a:off x="337820" y="285750"/>
            <a:ext cx="7138035" cy="4000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r>
              <a:rPr lang="en-US" altLang="zh-CN" sz="16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IP </a:t>
            </a:r>
            <a:r>
              <a:rPr lang="zh-CN" altLang="en-US" sz="16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世界观体系白皮书</a:t>
            </a:r>
            <a:endParaRPr lang="zh-CN" altLang="en-US" sz="1600" b="1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5400" algn="l" rtl="0" eaLnBrk="0">
              <a:lnSpc>
                <a:spcPct val="100000"/>
              </a:lnSpc>
              <a:spcBef>
                <a:spcPts val="1160"/>
              </a:spcBef>
            </a:pPr>
            <a:r>
              <a:rPr lang="zh-CN" altLang="en-US" sz="12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4. 世界观核心价值</a:t>
            </a:r>
            <a:endParaRPr lang="zh-CN" altLang="en-US" sz="1200" b="1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(1) 城水相融：诠释天津「海河穿城、依水而兴」的城市格局与地域特色；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(2) 城市漫游：传递轻松慢节奏的河岸游览生活方式，贴合文旅休闲度假定位；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(3) 风貌展示：通过鸥宝日常栖息河岸的轻设定， 凸显海河沿岸城市风貌的独特魅力；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(4) 文旅共情：打造温柔治愈的城市 </a:t>
            </a:r>
            <a:r>
              <a:rPr lang="en-US" altLang="zh-CN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IP </a:t>
            </a: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氛围，提升天津海河文旅的亲和力与记忆点。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b="1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5. 世界观落地应用</a:t>
            </a:r>
            <a:endParaRPr lang="zh-CN" altLang="en-US" sz="1200" b="1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(1) 文创应用：所有毛绒、挂件、手机支架、包袋、手机链、场景摆件，均围绕「海河岸边海河航行、沿岸地标」三大场景绘制视觉；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(2) 宣传应用：城市宣传片、景区画面、游船物料，统一沿用鸥宝河岸漫游世界观；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(3) 内容延伸：可延伸短图文、节气海报、四季海河风光内容，强化 </a:t>
            </a:r>
            <a:r>
              <a:rPr lang="en-US" altLang="zh-CN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IP </a:t>
            </a:r>
            <a:r>
              <a:rPr lang="zh-CN" altLang="en-US" sz="1200" kern="0" spc="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与城市风景的深度绑定。</a:t>
            </a: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22225" algn="l" rtl="0" eaLnBrk="0">
              <a:lnSpc>
                <a:spcPct val="100000"/>
              </a:lnSpc>
              <a:spcBef>
                <a:spcPts val="10"/>
              </a:spcBef>
            </a:pPr>
            <a:endParaRPr lang="zh-CN" altLang="en-US" sz="1200" kern="0" spc="0" dirty="0">
              <a:solidFill>
                <a:srgbClr val="000000">
                  <a:alpha val="100000"/>
                </a:srgbClr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 descr="D:/陈钇霏工作文件【保存】/天津礼物项目/鸥宝IP文件更新20261012/鸥宝IP文件更新20261012/IP视觉形象全案设计方案20261012_07.pngIP视觉形象全案设计方案20261012_0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 descr="D:/陈钇霏工作文件【保存】/天津礼物项目/鸥宝IP文件更新20261012/鸥宝IP文件更新20261012/IP视觉形象全案设计方案20261012_08.pngIP视觉形象全案设计方案20261012_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 descr="D:/陈钇霏工作文件【保存】/天津礼物项目/第二届天津礼物文创大赛/【艺府】IP视觉形象全案设计方案/【艺府】IP视觉形象全案设计方案_05.png【艺府】IP视觉形象全案设计方案_0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 descr="D:/陈钇霏工作文件【保存】/天津礼物项目/鸥宝IP文件更新20261012/鸥宝IP文件更新20261012/IP视觉形象全案设计方案20261012_09.pngIP视觉形象全案设计方案20261012_0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 descr="D:/陈钇霏工作文件【保存】/天津礼物项目/鸥宝IP文件更新20261012/鸥宝IP文件更新20261012/IP视觉形象全案设计方案20261012_10.pngIP视觉形象全案设计方案20261012_1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 descr="D:/陈钇霏工作文件【保存】/天津礼物项目/鸥宝IP文件更新20261012/鸥宝IP文件更新20261012/IP视觉形象全案设计方案20261012_19.pngIP视觉形象全案设计方案20261012_1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 descr="D:/陈钇霏工作文件【保存】/天津礼物项目/鸥宝IP文件更新20261012/鸥宝IP文件更新20261012/IP视觉延展系统开发设计方案20261012_01.pngIP视觉延展系统开发设计方案20261012_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 descr="D:/陈钇霏工作文件【保存】/天津礼物项目/鸥宝IP文件更新20261012/鸥宝IP文件更新20261012/IP视觉延展系统开发设计方案20261012_02.pngIP视觉延展系统开发设计方案20261012_0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 descr="D:/陈钇霏工作文件【保存】/天津礼物项目/鸥宝IP文件更新20261012/鸥宝IP文件更新20261012/IP视觉延展系统开发设计方案20261012_03.pngIP视觉延展系统开发设计方案20261012_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2" descr="D:/陈钇霏工作文件【保存】/天津礼物项目/鸥宝IP文件更新20261012/鸥宝IP文件更新20261012/IP视觉延展系统开发设计方案20261012_04.pngIP视觉延展系统开发设计方案20261012_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 descr="D:/陈钇霏工作文件【保存】/天津礼物项目/鸥宝IP文件更新20261012/鸥宝IP文件更新20261012/IP视觉延展系统开发设计方案20261012_05.pngIP视觉延展系统开发设计方案20261012_0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 descr="D:/陈钇霏工作文件【保存】/天津礼物项目/第二届天津礼物文创大赛/【艺府】/IP周边产品延展设计方案_01.pngIP周边产品延展设计方案_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 descr="D:/陈钇霏工作文件【保存】/天津礼物项目/鸥宝IP文件更新20261012/鸥宝IP文件更新20261012/IP周边产品延展设计方案20261012_02.pngIP周边产品延展设计方案20261012_0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 descr="D:/陈钇霏工作文件【保存】/天津礼物项目/鸥宝IP文件更新20261012/鸥宝IP文件更新20261012/IP周边产品延展设计方案20261012_03.pngIP周边产品延展设计方案20261012_0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 descr="D:/陈钇霏工作文件【保存】/天津礼物项目/鸥宝IP文件更新20261012/鸥宝IP文件更新20261012/IP周边产品延展设计方案20261012_04.pngIP周边产品延展设计方案20261012_0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 descr="D:/陈钇霏工作文件【保存】/天津礼物项目/鸥宝IP文件更新20261012/鸥宝IP文件更新20261012/IP周边产品延展设计方案20261012_05.pngIP周边产品延展设计方案20261012_0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 descr="D:/陈钇霏工作文件【保存】/天津礼物项目/鸥宝IP文件更新20261012/鸥宝IP文件更新20261012/IP周边产品延展设计方案20261012_06.pngIP周边产品延展设计方案20261012_0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 descr="D:/陈钇霏工作文件【保存】/天津礼物项目/鸥宝IP文件更新20261012/鸥宝IP文件更新20261012/IP周边产品延展设计方案20261012_07.pngIP周边产品延展设计方案20261012_0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 descr="D:/陈钇霏工作文件【保存】/天津礼物项目/鸥宝IP文件更新20261012/鸥宝IP文件更新20261012/IP周边产品延展设计方案20261012_11.pngIP周边产品延展设计方案20261012_1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 descr="D:/陈钇霏工作文件【保存】/天津礼物项目/鸥宝IP文件更新20261012/鸥宝IP文件更新20261012/IP周边产品延展设计方案20261012_13.pngIP周边产品延展设计方案20261012_1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 descr="D:/陈钇霏工作文件【保存】/天津礼物项目/鸥宝IP文件更新20261012/鸥宝IP文件更新20261012/IP周边产品延展设计方案20261012_14.pngIP周边产品延展设计方案20261012_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0" y="0"/>
            <a:ext cx="8128000" cy="457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1253</Words>
  <Application>WPS 演示</Application>
  <PresentationFormat/>
  <Paragraphs>47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Arial</vt:lpstr>
      <vt:lpstr>宋体</vt:lpstr>
      <vt:lpstr>Wingdings</vt:lpstr>
      <vt:lpstr>等线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泥裳</dc:creator>
  <cp:lastModifiedBy>Cecilia</cp:lastModifiedBy>
  <cp:revision>2</cp:revision>
  <dcterms:created xsi:type="dcterms:W3CDTF">2026-10-11T03:58:00Z</dcterms:created>
  <dcterms:modified xsi:type="dcterms:W3CDTF">2026-10-12T11:24:32Z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wqlLaW5nc29mdCBQREYgdG8gV1BTIDEyMA</vt:lpwstr>
  </property>
  <property fmtid="{D5CDD505-2E9C-101B-9397-08002B2CF9AE}" pid="3" name="Created">
    <vt:filetime>2026-09-29T21:27:26Z</vt:filetime>
  </property>
  <property fmtid="{D5CDD505-2E9C-101B-9397-08002B2CF9AE}" pid="4" name="KSOProductBuildVer">
    <vt:lpwstr>2052-12.1.0.28505</vt:lpwstr>
  </property>
  <property fmtid="{D5CDD505-2E9C-101B-9397-08002B2CF9AE}" pid="5" name="ICV">
    <vt:lpwstr>5695219ACCD04D2FAEEC727C89632044_13</vt:lpwstr>
  </property>
</Properties>
</file>